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150. Galilee Gam Hong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Phawksak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1611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Memories of Galilee</a:t>
            </a:r>
          </a:p>
          <a:p>
            <a:r>
              <a:rPr lang="en-US" sz="3600" dirty="0"/>
              <a:t>Matt. 15:29-31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Galilee ah.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Galilee, aw gam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Galilee, aw gam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dildial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Vasa ham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Galilee ah.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Galilee ah.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150. Galilee Gam Hong Phawksak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2018-10-14T17:37:42Z</dcterms:modified>
</cp:coreProperties>
</file>